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Heebo Light"/>
      <p:regular r:id="rId22"/>
    </p:embeddedFont>
    <p:embeddedFont>
      <p:font typeface="Heebo Ligh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2425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and Implementation of a University Campus Network Using Cisco Packet Design Tracer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8648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work proposes designing and simulating a highly secure, scalable, and efficient network architecture for a University Campus scenario using Cisco Packet Tracer.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54724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55486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530340"/>
            <a:ext cx="175224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Kunal Pant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Future work could explore advanced routing protocols and wireless network integration. Further research into network automation and software-defined networking (SDN) would also be beneficial.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24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738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A. Smith, "Designing Scalable Campus Networks,"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IEEE Communications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vol. 59, no. 4, pp. 112–118, 2021.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789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J. Lee, "VLAN Implementation in Simulated Environments,"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International Journal of Networking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vol. 8, no. 2, pp. 45–52, 202.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1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Network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988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6414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676763"/>
            <a:ext cx="3118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Dependency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16718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Modern organizations rely on strong networks for communication and data exchange.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34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43891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424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Simulation Goals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9149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report uses three simulations for real-world network understanding.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943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6136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Learnings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6626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Simulations teach layered design, traffic routing, and segmentation benefits.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4530"/>
            <a:ext cx="117653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Related Work and Foundational Practices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0285"/>
            <a:ext cx="3026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Studies highlight modular designs for scalability, performance, and fault isolation.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35056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VLANs for Segmentation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VLANs logically segment traffic, enhancing security and minimizing broadcast domains.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30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Routing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OSPF and EIGRP support scalable communication across large networks.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Cisco Packet Tracer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bridges theory and practice, preparing students for certifications like CCNA.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083" y="918686"/>
            <a:ext cx="7614047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 Overview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83" y="1851184"/>
            <a:ext cx="1008102" cy="19273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1758" y="2052757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Layer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01758" y="2488763"/>
            <a:ext cx="652295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Cisco Catalyst 2960-24TT switches connect end-user devices.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401758" y="2932152"/>
            <a:ext cx="6522958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Departments have unique VLANs and subnets (e.g., VLAN 10 for Management).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83" y="3778568"/>
            <a:ext cx="1008102" cy="19273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01758" y="3980140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 Layer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401758" y="4416147"/>
            <a:ext cx="6522958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Cisco Catalyst 3650-24PS switches and 2911 routers handle inter-VLAN routing.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401758" y="5181957"/>
            <a:ext cx="652295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Central router connects Star, Ring, and Tree LANs.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083" y="5705951"/>
            <a:ext cx="1008102" cy="16049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01758" y="5907524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Layer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01758" y="6343531"/>
            <a:ext cx="652295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Cisco Catalyst 3850-24PS and 2911 routers form the network's basis.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401758" y="6786920"/>
            <a:ext cx="652295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Offers 10 Gbps links, centralized services, and redundant links.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204"/>
            <a:ext cx="67487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Details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17144"/>
            <a:ext cx="7556421" cy="5444252"/>
          </a:xfrm>
          <a:prstGeom prst="roundRect">
            <a:avLst>
              <a:gd name="adj" fmla="val 17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92476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0684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Router Configuration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06847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Static routing or OSPF for inter-building communication.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293798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08169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VLAN &amp; Port Assignments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08169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Dedicated VLANs for departments; 802.1Q trunking.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395120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094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DHCP Configuration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09491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Dynamic IP assignment from core router DHCP pools.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964430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SSH &amp; Port Security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10813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SSH for secure remote management; port security restricts MAC addresses.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634055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648426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ACL Implementation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648426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ACLs control traffic between VLANs and secure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3121343"/>
            <a:ext cx="4919305" cy="19867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Experimental Results and Evaluation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7036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simulation used Cisco Packet Tracer v8.2.0 with various Cisco devices.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Connectivity tests verified intra-VLAN, inter-VLAN, and inter-building communication.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Security validation confirmed SSH access and ACL effectiveness.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920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DHCP functionality and server access were successfully verified.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3471"/>
            <a:ext cx="73134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Comparison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524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VLAN-based model outperformed a flat network.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770465"/>
            <a:ext cx="7556421" cy="4355544"/>
          </a:xfrm>
          <a:prstGeom prst="roundRect">
            <a:avLst>
              <a:gd name="adj" fmla="val 21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2778085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5457" y="2921794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Guest/Admin Isolation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032438" y="2921794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545610" y="292179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379130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5457" y="393501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Dynamic IP Allocation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032438" y="393501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Poor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545610" y="393501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DHCP-enabled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80452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5457" y="49482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Routing Efficiency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032438" y="494823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Poor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1545610" y="49482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OSPF-based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810" y="5454848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515457" y="559855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Security via ACLs/SSH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9032438" y="559855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Not present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1545610" y="559855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Implemented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6287810" y="646807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515457" y="66117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Central Services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9032438" y="661177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Limited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11545610" y="66117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Fully Integrated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89791" y="2012633"/>
            <a:ext cx="8450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 Development Details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217545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 Framework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website is built using Next.js. This robust React framework ensures a powerful foundation.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955" y="3217545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000" y="3252907"/>
            <a:ext cx="3428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Optimised Performance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Server-Side Rendering (SSR) and Static Site Generation (SSG) deliver lightning-fast loading speeds.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96526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5000625"/>
            <a:ext cx="3048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Streamlined Features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Integrated routing and API routes simplify content management and dynamic functionalities.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955" y="4965263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Scalable Design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architecture supports future growth. It handles increasing content and user traffic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919" y="734497"/>
            <a:ext cx="5190053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2919" y="1694498"/>
            <a:ext cx="7690961" cy="1211461"/>
          </a:xfrm>
          <a:prstGeom prst="roundRect">
            <a:avLst>
              <a:gd name="adj" fmla="val 719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8065" y="1909643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Design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8065" y="2358628"/>
            <a:ext cx="726066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Project illustrated modular network infrastructure design and testing.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2919" y="3113484"/>
            <a:ext cx="7690961" cy="1211461"/>
          </a:xfrm>
          <a:prstGeom prst="roundRect">
            <a:avLst>
              <a:gd name="adj" fmla="val 719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8065" y="3328630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28065" y="3777615"/>
            <a:ext cx="726066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Hierarchical design, VLANs, inter-VLAN routing, centralized DHCP, and servers.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2919" y="4532471"/>
            <a:ext cx="7690961" cy="1211461"/>
          </a:xfrm>
          <a:prstGeom prst="roundRect">
            <a:avLst>
              <a:gd name="adj" fmla="val 719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8065" y="4747617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Security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8065" y="5196602"/>
            <a:ext cx="726066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ACLs, SSH, and port security improved network security posture.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2919" y="5951458"/>
            <a:ext cx="7690961" cy="1543645"/>
          </a:xfrm>
          <a:prstGeom prst="roundRect">
            <a:avLst>
              <a:gd name="adj" fmla="val 56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8065" y="616660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28065" y="6615589"/>
            <a:ext cx="7260669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Experimental testing confirmed design correctness, effectiveness, and reliability.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2025-06-16T04:51:10Z</dcterms:created>
  <dcterms:modified xsi:type="dcterms:W3CDTF">2025-06-16T04:51:10Z</dcterms:modified>
</cp:coreProperties>
</file>